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01B64-77E3-4350-853C-13E5EEFAEAE3}" v="1" dt="2022-09-19T15:20:0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8679" autoAdjust="0"/>
  </p:normalViewPr>
  <p:slideViewPr>
    <p:cSldViewPr snapToGrid="0">
      <p:cViewPr varScale="1">
        <p:scale>
          <a:sx n="38" d="100"/>
          <a:sy n="38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Amelea" userId="75ca4a4a-b46d-4f94-820b-bc4a7745dc0b" providerId="ADAL" clId="{58370E05-3920-485A-8B87-888348E72665}"/>
    <pc:docChg chg="custSel modSld">
      <pc:chgData name="Kim, Amelea" userId="75ca4a4a-b46d-4f94-820b-bc4a7745dc0b" providerId="ADAL" clId="{58370E05-3920-485A-8B87-888348E72665}" dt="2022-07-26T17:29:34.041" v="5" actId="1076"/>
      <pc:docMkLst>
        <pc:docMk/>
      </pc:docMkLst>
      <pc:sldChg chg="addSp delSp modSp mod">
        <pc:chgData name="Kim, Amelea" userId="75ca4a4a-b46d-4f94-820b-bc4a7745dc0b" providerId="ADAL" clId="{58370E05-3920-485A-8B87-888348E72665}" dt="2022-07-26T17:29:34.041" v="5" actId="1076"/>
        <pc:sldMkLst>
          <pc:docMk/>
          <pc:sldMk cId="801562051" sldId="256"/>
        </pc:sldMkLst>
        <pc:spChg chg="mod">
          <ac:chgData name="Kim, Amelea" userId="75ca4a4a-b46d-4f94-820b-bc4a7745dc0b" providerId="ADAL" clId="{58370E05-3920-485A-8B87-888348E72665}" dt="2022-07-26T17:29:34.041" v="5" actId="1076"/>
          <ac:spMkLst>
            <pc:docMk/>
            <pc:sldMk cId="801562051" sldId="256"/>
            <ac:spMk id="3" creationId="{262A4A62-D7D3-43D2-9A17-C5C0D2227A97}"/>
          </ac:spMkLst>
        </pc:spChg>
        <pc:picChg chg="add mod ord">
          <ac:chgData name="Kim, Amelea" userId="75ca4a4a-b46d-4f94-820b-bc4a7745dc0b" providerId="ADAL" clId="{58370E05-3920-485A-8B87-888348E72665}" dt="2022-07-26T17:29:27.027" v="4" actId="962"/>
          <ac:picMkLst>
            <pc:docMk/>
            <pc:sldMk cId="801562051" sldId="256"/>
            <ac:picMk id="4" creationId="{FD044231-F485-493F-A850-FA47590272BF}"/>
          </ac:picMkLst>
        </pc:picChg>
        <pc:picChg chg="del">
          <ac:chgData name="Kim, Amelea" userId="75ca4a4a-b46d-4f94-820b-bc4a7745dc0b" providerId="ADAL" clId="{58370E05-3920-485A-8B87-888348E72665}" dt="2022-07-26T17:29:13.908" v="0" actId="478"/>
          <ac:picMkLst>
            <pc:docMk/>
            <pc:sldMk cId="801562051" sldId="256"/>
            <ac:picMk id="8" creationId="{0743AE58-A984-4074-843D-8C321AB28A94}"/>
          </ac:picMkLst>
        </pc:picChg>
      </pc:sldChg>
    </pc:docChg>
  </pc:docChgLst>
  <pc:docChgLst>
    <pc:chgData name="Kim, Amelea" userId="75ca4a4a-b46d-4f94-820b-bc4a7745dc0b" providerId="ADAL" clId="{E9001B64-77E3-4350-853C-13E5EEFAEAE3}"/>
    <pc:docChg chg="custSel modSld">
      <pc:chgData name="Kim, Amelea" userId="75ca4a4a-b46d-4f94-820b-bc4a7745dc0b" providerId="ADAL" clId="{E9001B64-77E3-4350-853C-13E5EEFAEAE3}" dt="2022-09-19T15:20:15.033" v="5" actId="1076"/>
      <pc:docMkLst>
        <pc:docMk/>
      </pc:docMkLst>
      <pc:sldChg chg="addSp delSp modSp mod">
        <pc:chgData name="Kim, Amelea" userId="75ca4a4a-b46d-4f94-820b-bc4a7745dc0b" providerId="ADAL" clId="{E9001B64-77E3-4350-853C-13E5EEFAEAE3}" dt="2022-09-19T15:20:15.033" v="5" actId="1076"/>
        <pc:sldMkLst>
          <pc:docMk/>
          <pc:sldMk cId="801562051" sldId="256"/>
        </pc:sldMkLst>
        <pc:spChg chg="mod">
          <ac:chgData name="Kim, Amelea" userId="75ca4a4a-b46d-4f94-820b-bc4a7745dc0b" providerId="ADAL" clId="{E9001B64-77E3-4350-853C-13E5EEFAEAE3}" dt="2022-09-19T15:20:15.033" v="5" actId="1076"/>
          <ac:spMkLst>
            <pc:docMk/>
            <pc:sldMk cId="801562051" sldId="256"/>
            <ac:spMk id="3" creationId="{262A4A62-D7D3-43D2-9A17-C5C0D2227A97}"/>
          </ac:spMkLst>
        </pc:spChg>
        <pc:picChg chg="del">
          <ac:chgData name="Kim, Amelea" userId="75ca4a4a-b46d-4f94-820b-bc4a7745dc0b" providerId="ADAL" clId="{E9001B64-77E3-4350-853C-13E5EEFAEAE3}" dt="2022-09-19T15:20:02.389" v="0" actId="478"/>
          <ac:picMkLst>
            <pc:docMk/>
            <pc:sldMk cId="801562051" sldId="256"/>
            <ac:picMk id="4" creationId="{FD044231-F485-493F-A850-FA47590272BF}"/>
          </ac:picMkLst>
        </pc:picChg>
        <pc:picChg chg="add mod ord">
          <ac:chgData name="Kim, Amelea" userId="75ca4a4a-b46d-4f94-820b-bc4a7745dc0b" providerId="ADAL" clId="{E9001B64-77E3-4350-853C-13E5EEFAEAE3}" dt="2022-09-19T15:20:07.402" v="4" actId="962"/>
          <ac:picMkLst>
            <pc:docMk/>
            <pc:sldMk cId="801562051" sldId="256"/>
            <ac:picMk id="5" creationId="{117A2BBF-8AC6-7073-33F6-653C72DDDD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5B370-30F4-4EB6-B9FF-2C953C101AFA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02633-F10E-4896-A3E1-D3FD919B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8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the red text box, and add in your library’s logo.</a:t>
            </a:r>
          </a:p>
          <a:p>
            <a:endParaRPr lang="en-US" dirty="0"/>
          </a:p>
          <a:p>
            <a:r>
              <a:rPr lang="en-US" dirty="0"/>
              <a:t>Go to “File” </a:t>
            </a:r>
            <a:r>
              <a:rPr lang="en-US" dirty="0">
                <a:sym typeface="Wingdings" panose="05000000000000000000" pitchFamily="2" charset="2"/>
              </a:rPr>
              <a:t> “Save A Copy”  and then where it says “PowerPoint Presentation (*.pptx)” under the file name, click on that to open the file type drop down menu. You can then select PDF, which will then save it as a PDF file for easy printing. You can also save it as a JPG or PNG, if you would like to post it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02633-F10E-4896-A3E1-D3FD919BA7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5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7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1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3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8727-60DC-4210-A754-B46C50F1603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FEDC-50BA-4EBB-85F3-64362F99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17A2BBF-8AC6-7073-33F6-653C72DDD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" y="4775"/>
            <a:ext cx="7762736" cy="100488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62A4A62-D7D3-43D2-9A17-C5C0D2227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920" y="8983101"/>
            <a:ext cx="2228850" cy="927311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Insert your library logo</a:t>
            </a:r>
          </a:p>
        </p:txBody>
      </p:sp>
    </p:spTree>
    <p:extLst>
      <p:ext uri="{BB962C8B-B14F-4D97-AF65-F5344CB8AC3E}">
        <p14:creationId xmlns:p14="http://schemas.microsoft.com/office/powerpoint/2010/main" val="80156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97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Amelea Kim</dc:creator>
  <cp:lastModifiedBy>Kim, Amelea</cp:lastModifiedBy>
  <cp:revision>2</cp:revision>
  <dcterms:created xsi:type="dcterms:W3CDTF">2022-04-18T19:33:36Z</dcterms:created>
  <dcterms:modified xsi:type="dcterms:W3CDTF">2022-09-19T15:20:20Z</dcterms:modified>
</cp:coreProperties>
</file>