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D2FC11-C339-454C-B416-CBA1BBA8FEDE}" v="2" dt="2022-04-01T21:18:18.7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2414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, Amelea" userId="75ca4a4a-b46d-4f94-820b-bc4a7745dc0b" providerId="ADAL" clId="{C8D2FC11-C339-454C-B416-CBA1BBA8FEDE}"/>
    <pc:docChg chg="custSel addSld modSld">
      <pc:chgData name="Kim, Amelea" userId="75ca4a4a-b46d-4f94-820b-bc4a7745dc0b" providerId="ADAL" clId="{C8D2FC11-C339-454C-B416-CBA1BBA8FEDE}" dt="2022-04-01T21:18:45.860" v="12" actId="1076"/>
      <pc:docMkLst>
        <pc:docMk/>
      </pc:docMkLst>
      <pc:sldChg chg="addSp delSp modSp add mod">
        <pc:chgData name="Kim, Amelea" userId="75ca4a4a-b46d-4f94-820b-bc4a7745dc0b" providerId="ADAL" clId="{C8D2FC11-C339-454C-B416-CBA1BBA8FEDE}" dt="2022-04-01T21:18:45.860" v="12" actId="1076"/>
        <pc:sldMkLst>
          <pc:docMk/>
          <pc:sldMk cId="3700124899" sldId="257"/>
        </pc:sldMkLst>
        <pc:picChg chg="add mod modCrop">
          <ac:chgData name="Kim, Amelea" userId="75ca4a4a-b46d-4f94-820b-bc4a7745dc0b" providerId="ADAL" clId="{C8D2FC11-C339-454C-B416-CBA1BBA8FEDE}" dt="2022-04-01T21:18:45.860" v="12" actId="1076"/>
          <ac:picMkLst>
            <pc:docMk/>
            <pc:sldMk cId="3700124899" sldId="257"/>
            <ac:picMk id="3" creationId="{17582692-C015-4B07-B5F8-BC372E0B9E40}"/>
          </ac:picMkLst>
        </pc:picChg>
        <pc:picChg chg="del">
          <ac:chgData name="Kim, Amelea" userId="75ca4a4a-b46d-4f94-820b-bc4a7745dc0b" providerId="ADAL" clId="{C8D2FC11-C339-454C-B416-CBA1BBA8FEDE}" dt="2022-04-01T21:18:08.452" v="1" actId="478"/>
          <ac:picMkLst>
            <pc:docMk/>
            <pc:sldMk cId="3700124899" sldId="257"/>
            <ac:picMk id="5" creationId="{B6D9BC57-954B-4EBB-BFA0-33549916663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320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66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3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54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57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96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0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2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53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F8D9F-B723-455B-BE14-E7E8212BE1E2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4B24F-E340-4785-B965-7BE70B341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9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629B1D28-3761-48F9-9440-FA64971829E5}"/>
              </a:ext>
            </a:extLst>
          </p:cNvPr>
          <p:cNvSpPr/>
          <p:nvPr/>
        </p:nvSpPr>
        <p:spPr>
          <a:xfrm rot="16200000">
            <a:off x="3657052" y="-453071"/>
            <a:ext cx="508361" cy="79683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7A205FF-C7EA-46E0-9A65-02C1775B3034}"/>
              </a:ext>
            </a:extLst>
          </p:cNvPr>
          <p:cNvSpPr/>
          <p:nvPr/>
        </p:nvSpPr>
        <p:spPr>
          <a:xfrm rot="16200000">
            <a:off x="3729988" y="3462514"/>
            <a:ext cx="508361" cy="79683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8A3B-2DF4-4DCD-B7A6-9951E8B36E02}"/>
              </a:ext>
            </a:extLst>
          </p:cNvPr>
          <p:cNvSpPr/>
          <p:nvPr/>
        </p:nvSpPr>
        <p:spPr>
          <a:xfrm rot="16200000">
            <a:off x="3729989" y="-447742"/>
            <a:ext cx="508361" cy="7968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B6D9BC57-954B-4EBB-BFA0-3354991666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430" y="66366"/>
            <a:ext cx="4247611" cy="226397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DEBD885-F877-4B73-ABE1-4DBACD1248DB}"/>
              </a:ext>
            </a:extLst>
          </p:cNvPr>
          <p:cNvSpPr txBox="1"/>
          <p:nvPr/>
        </p:nvSpPr>
        <p:spPr>
          <a:xfrm>
            <a:off x="932903" y="2038072"/>
            <a:ext cx="59566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Franklin Gothic Demi" panose="020B0703020102020204" pitchFamily="34" charset="0"/>
              </a:rPr>
              <a:t>Lawyers in Libraries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1ADE52-70BA-4D1B-AD02-45544917C519}"/>
              </a:ext>
            </a:extLst>
          </p:cNvPr>
          <p:cNvSpPr txBox="1"/>
          <p:nvPr/>
        </p:nvSpPr>
        <p:spPr>
          <a:xfrm>
            <a:off x="1907173" y="2813036"/>
            <a:ext cx="40081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Franklin Gothic Book" panose="020B0503020102020204" pitchFamily="34" charset="0"/>
              </a:rPr>
              <a:t>At </a:t>
            </a:r>
            <a:r>
              <a:rPr lang="en-US" sz="2400" i="1" dirty="0">
                <a:latin typeface="Franklin Gothic Book" panose="020B0503020102020204" pitchFamily="34" charset="0"/>
              </a:rPr>
              <a:t>Your library name</a:t>
            </a:r>
            <a:endParaRPr lang="en-US" sz="2400" dirty="0">
              <a:latin typeface="Franklin Gothic Book" panose="020B05030201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6FACAE-90F7-41ED-8FB7-A95BFD2B83C1}"/>
              </a:ext>
            </a:extLst>
          </p:cNvPr>
          <p:cNvSpPr/>
          <p:nvPr/>
        </p:nvSpPr>
        <p:spPr>
          <a:xfrm>
            <a:off x="4030007" y="4067417"/>
            <a:ext cx="3055620" cy="2882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6057DD-8E7B-4A56-A08B-FFD594E1AAD1}"/>
              </a:ext>
            </a:extLst>
          </p:cNvPr>
          <p:cNvSpPr txBox="1"/>
          <p:nvPr/>
        </p:nvSpPr>
        <p:spPr>
          <a:xfrm>
            <a:off x="4362993" y="4419710"/>
            <a:ext cx="24035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picture of your attorney, or other graphic if you so desire, then delete this.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E9F595-560E-4856-8AD6-BAB55665D280}"/>
              </a:ext>
            </a:extLst>
          </p:cNvPr>
          <p:cNvSpPr txBox="1"/>
          <p:nvPr/>
        </p:nvSpPr>
        <p:spPr>
          <a:xfrm>
            <a:off x="292260" y="3244042"/>
            <a:ext cx="38774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Demi" panose="020B0703020102020204" pitchFamily="34" charset="0"/>
              </a:rPr>
              <a:t>Attorney Name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34C2F4-B87C-4019-8F4F-C24D6547AC74}"/>
              </a:ext>
            </a:extLst>
          </p:cNvPr>
          <p:cNvSpPr txBox="1"/>
          <p:nvPr/>
        </p:nvSpPr>
        <p:spPr>
          <a:xfrm>
            <a:off x="483207" y="3911878"/>
            <a:ext cx="23676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Franklin Gothic Book" panose="020B0503020102020204" pitchFamily="34" charset="0"/>
              </a:rPr>
              <a:t>Attorney biography, or relevant information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F8684B-3F46-40D9-A3ED-7BFEAC32FC6F}"/>
              </a:ext>
            </a:extLst>
          </p:cNvPr>
          <p:cNvSpPr txBox="1"/>
          <p:nvPr/>
        </p:nvSpPr>
        <p:spPr>
          <a:xfrm>
            <a:off x="178521" y="7155886"/>
            <a:ext cx="38774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Demi" panose="020B0703020102020204" pitchFamily="34" charset="0"/>
              </a:rPr>
              <a:t>Event Information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0035E3-E412-404B-A64A-BE824C4D48D9}"/>
              </a:ext>
            </a:extLst>
          </p:cNvPr>
          <p:cNvSpPr txBox="1"/>
          <p:nvPr/>
        </p:nvSpPr>
        <p:spPr>
          <a:xfrm>
            <a:off x="651537" y="7903492"/>
            <a:ext cx="382633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Franklin Gothic Book" panose="020B0503020102020204" pitchFamily="34" charset="0"/>
              </a:rPr>
              <a:t>Date and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Franklin Gothic Book" panose="020B0503020102020204" pitchFamily="34" charset="0"/>
              </a:rPr>
              <a:t>Registration information (if applicable)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Franklin Gothic Book" panose="020B0503020102020204" pitchFamily="34" charset="0"/>
              </a:rPr>
              <a:t>Contact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Franklin Gothic Book" panose="020B0503020102020204" pitchFamily="34" charset="0"/>
              </a:rPr>
              <a:t>Library website</a:t>
            </a:r>
          </a:p>
        </p:txBody>
      </p:sp>
      <p:pic>
        <p:nvPicPr>
          <p:cNvPr id="17" name="Picture 16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C6E61B8F-16B1-4085-A49E-250BE652D4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866" y="9221403"/>
            <a:ext cx="1975931" cy="74555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A7EA263-0715-450F-88EA-30E5A87AEA51}"/>
              </a:ext>
            </a:extLst>
          </p:cNvPr>
          <p:cNvSpPr/>
          <p:nvPr/>
        </p:nvSpPr>
        <p:spPr>
          <a:xfrm>
            <a:off x="5508174" y="8324237"/>
            <a:ext cx="2153197" cy="8031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D8622B-A1AD-4521-8FE6-ECC8359929DA}"/>
              </a:ext>
            </a:extLst>
          </p:cNvPr>
          <p:cNvSpPr txBox="1"/>
          <p:nvPr/>
        </p:nvSpPr>
        <p:spPr>
          <a:xfrm>
            <a:off x="5564774" y="8302133"/>
            <a:ext cx="2403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library logo</a:t>
            </a:r>
          </a:p>
        </p:txBody>
      </p:sp>
    </p:spTree>
    <p:extLst>
      <p:ext uri="{BB962C8B-B14F-4D97-AF65-F5344CB8AC3E}">
        <p14:creationId xmlns:p14="http://schemas.microsoft.com/office/powerpoint/2010/main" val="3755599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629B1D28-3761-48F9-9440-FA64971829E5}"/>
              </a:ext>
            </a:extLst>
          </p:cNvPr>
          <p:cNvSpPr/>
          <p:nvPr/>
        </p:nvSpPr>
        <p:spPr>
          <a:xfrm rot="16200000">
            <a:off x="3657052" y="-453071"/>
            <a:ext cx="508361" cy="79683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7A205FF-C7EA-46E0-9A65-02C1775B3034}"/>
              </a:ext>
            </a:extLst>
          </p:cNvPr>
          <p:cNvSpPr/>
          <p:nvPr/>
        </p:nvSpPr>
        <p:spPr>
          <a:xfrm rot="16200000">
            <a:off x="3729988" y="3462514"/>
            <a:ext cx="508361" cy="79683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8A3B-2DF4-4DCD-B7A6-9951E8B36E02}"/>
              </a:ext>
            </a:extLst>
          </p:cNvPr>
          <p:cNvSpPr/>
          <p:nvPr/>
        </p:nvSpPr>
        <p:spPr>
          <a:xfrm rot="16200000">
            <a:off x="3729989" y="-447742"/>
            <a:ext cx="508361" cy="7968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EBD885-F877-4B73-ABE1-4DBACD1248DB}"/>
              </a:ext>
            </a:extLst>
          </p:cNvPr>
          <p:cNvSpPr txBox="1"/>
          <p:nvPr/>
        </p:nvSpPr>
        <p:spPr>
          <a:xfrm>
            <a:off x="932903" y="2038072"/>
            <a:ext cx="59566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Franklin Gothic Demi" panose="020B0703020102020204" pitchFamily="34" charset="0"/>
              </a:rPr>
              <a:t>Lawyers in Libraries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1ADE52-70BA-4D1B-AD02-45544917C519}"/>
              </a:ext>
            </a:extLst>
          </p:cNvPr>
          <p:cNvSpPr txBox="1"/>
          <p:nvPr/>
        </p:nvSpPr>
        <p:spPr>
          <a:xfrm>
            <a:off x="1907173" y="2813036"/>
            <a:ext cx="40081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Franklin Gothic Book" panose="020B0503020102020204" pitchFamily="34" charset="0"/>
              </a:rPr>
              <a:t>At </a:t>
            </a:r>
            <a:r>
              <a:rPr lang="en-US" sz="2400" i="1" dirty="0">
                <a:latin typeface="Franklin Gothic Book" panose="020B0503020102020204" pitchFamily="34" charset="0"/>
              </a:rPr>
              <a:t>Your library name</a:t>
            </a:r>
            <a:endParaRPr lang="en-US" sz="2400" dirty="0">
              <a:latin typeface="Franklin Gothic Book" panose="020B05030201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6FACAE-90F7-41ED-8FB7-A95BFD2B83C1}"/>
              </a:ext>
            </a:extLst>
          </p:cNvPr>
          <p:cNvSpPr/>
          <p:nvPr/>
        </p:nvSpPr>
        <p:spPr>
          <a:xfrm>
            <a:off x="4030007" y="4067417"/>
            <a:ext cx="3055620" cy="2882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6057DD-8E7B-4A56-A08B-FFD594E1AAD1}"/>
              </a:ext>
            </a:extLst>
          </p:cNvPr>
          <p:cNvSpPr txBox="1"/>
          <p:nvPr/>
        </p:nvSpPr>
        <p:spPr>
          <a:xfrm>
            <a:off x="4362993" y="4419710"/>
            <a:ext cx="24035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picture of your attorney, or other graphic if you so desire, then delete this.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E9F595-560E-4856-8AD6-BAB55665D280}"/>
              </a:ext>
            </a:extLst>
          </p:cNvPr>
          <p:cNvSpPr txBox="1"/>
          <p:nvPr/>
        </p:nvSpPr>
        <p:spPr>
          <a:xfrm>
            <a:off x="292260" y="3244042"/>
            <a:ext cx="38774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Demi" panose="020B0703020102020204" pitchFamily="34" charset="0"/>
              </a:rPr>
              <a:t>Attorney Name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34C2F4-B87C-4019-8F4F-C24D6547AC74}"/>
              </a:ext>
            </a:extLst>
          </p:cNvPr>
          <p:cNvSpPr txBox="1"/>
          <p:nvPr/>
        </p:nvSpPr>
        <p:spPr>
          <a:xfrm>
            <a:off x="483207" y="3911878"/>
            <a:ext cx="23676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Franklin Gothic Book" panose="020B0503020102020204" pitchFamily="34" charset="0"/>
              </a:rPr>
              <a:t>Attorney biography, or relevant information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F8684B-3F46-40D9-A3ED-7BFEAC32FC6F}"/>
              </a:ext>
            </a:extLst>
          </p:cNvPr>
          <p:cNvSpPr txBox="1"/>
          <p:nvPr/>
        </p:nvSpPr>
        <p:spPr>
          <a:xfrm>
            <a:off x="178521" y="7155886"/>
            <a:ext cx="38774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Demi" panose="020B0703020102020204" pitchFamily="34" charset="0"/>
              </a:rPr>
              <a:t>Event Information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0035E3-E412-404B-A64A-BE824C4D48D9}"/>
              </a:ext>
            </a:extLst>
          </p:cNvPr>
          <p:cNvSpPr txBox="1"/>
          <p:nvPr/>
        </p:nvSpPr>
        <p:spPr>
          <a:xfrm>
            <a:off x="651537" y="7903492"/>
            <a:ext cx="382633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Franklin Gothic Book" panose="020B0503020102020204" pitchFamily="34" charset="0"/>
              </a:rPr>
              <a:t>Date and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Franklin Gothic Book" panose="020B0503020102020204" pitchFamily="34" charset="0"/>
              </a:rPr>
              <a:t>Registration information (if applicable)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Franklin Gothic Book" panose="020B0503020102020204" pitchFamily="34" charset="0"/>
              </a:rPr>
              <a:t>Contact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Franklin Gothic Book" panose="020B0503020102020204" pitchFamily="34" charset="0"/>
              </a:rPr>
              <a:t>Library website</a:t>
            </a:r>
          </a:p>
        </p:txBody>
      </p:sp>
      <p:pic>
        <p:nvPicPr>
          <p:cNvPr id="17" name="Picture 16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C6E61B8F-16B1-4085-A49E-250BE652D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866" y="9221403"/>
            <a:ext cx="1975931" cy="74555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A7EA263-0715-450F-88EA-30E5A87AEA51}"/>
              </a:ext>
            </a:extLst>
          </p:cNvPr>
          <p:cNvSpPr/>
          <p:nvPr/>
        </p:nvSpPr>
        <p:spPr>
          <a:xfrm>
            <a:off x="5508174" y="8324237"/>
            <a:ext cx="2153197" cy="8031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D8622B-A1AD-4521-8FE6-ECC8359929DA}"/>
              </a:ext>
            </a:extLst>
          </p:cNvPr>
          <p:cNvSpPr txBox="1"/>
          <p:nvPr/>
        </p:nvSpPr>
        <p:spPr>
          <a:xfrm>
            <a:off x="5564774" y="8302133"/>
            <a:ext cx="2403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library logo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17582692-C015-4B07-B5F8-BC372E0B9E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86" b="22447"/>
          <a:stretch/>
        </p:blipFill>
        <p:spPr>
          <a:xfrm>
            <a:off x="1730161" y="223664"/>
            <a:ext cx="4312078" cy="193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124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102</Words>
  <Application>Microsoft Office PowerPoint</Application>
  <PresentationFormat>Custom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Franklin Gothic Book</vt:lpstr>
      <vt:lpstr>Franklin Gothic Demi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 Amelea</dc:creator>
  <cp:lastModifiedBy>Kim, Amelea</cp:lastModifiedBy>
  <cp:revision>2</cp:revision>
  <dcterms:created xsi:type="dcterms:W3CDTF">2022-03-30T19:31:03Z</dcterms:created>
  <dcterms:modified xsi:type="dcterms:W3CDTF">2022-04-01T21:18:55Z</dcterms:modified>
</cp:coreProperties>
</file>