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400800" cy="640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550CDF-EBD4-4DBE-89EB-FA4E2BE03A1C}" v="2" dt="2022-04-01T21:19:09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0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, Amelea" userId="75ca4a4a-b46d-4f94-820b-bc4a7745dc0b" providerId="ADAL" clId="{D3550CDF-EBD4-4DBE-89EB-FA4E2BE03A1C}"/>
    <pc:docChg chg="custSel addSld modSld">
      <pc:chgData name="Kim, Amelea" userId="75ca4a4a-b46d-4f94-820b-bc4a7745dc0b" providerId="ADAL" clId="{D3550CDF-EBD4-4DBE-89EB-FA4E2BE03A1C}" dt="2022-04-01T21:19:19.256" v="4" actId="1076"/>
      <pc:docMkLst>
        <pc:docMk/>
      </pc:docMkLst>
      <pc:sldChg chg="addSp delSp modSp add mod">
        <pc:chgData name="Kim, Amelea" userId="75ca4a4a-b46d-4f94-820b-bc4a7745dc0b" providerId="ADAL" clId="{D3550CDF-EBD4-4DBE-89EB-FA4E2BE03A1C}" dt="2022-04-01T21:19:19.256" v="4" actId="1076"/>
        <pc:sldMkLst>
          <pc:docMk/>
          <pc:sldMk cId="1998253963" sldId="257"/>
        </pc:sldMkLst>
        <pc:picChg chg="del">
          <ac:chgData name="Kim, Amelea" userId="75ca4a4a-b46d-4f94-820b-bc4a7745dc0b" providerId="ADAL" clId="{D3550CDF-EBD4-4DBE-89EB-FA4E2BE03A1C}" dt="2022-04-01T21:19:01.592" v="1" actId="478"/>
          <ac:picMkLst>
            <pc:docMk/>
            <pc:sldMk cId="1998253963" sldId="257"/>
            <ac:picMk id="4" creationId="{E4798481-0A37-4FE4-B593-87A4533B3EAC}"/>
          </ac:picMkLst>
        </pc:picChg>
        <pc:picChg chg="add mod">
          <ac:chgData name="Kim, Amelea" userId="75ca4a4a-b46d-4f94-820b-bc4a7745dc0b" providerId="ADAL" clId="{D3550CDF-EBD4-4DBE-89EB-FA4E2BE03A1C}" dt="2022-04-01T21:19:19.256" v="4" actId="1076"/>
          <ac:picMkLst>
            <pc:docMk/>
            <pc:sldMk cId="1998253963" sldId="257"/>
            <ac:picMk id="14" creationId="{731A5BCB-AA4F-47CC-AD74-167BDE88E6B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1047539"/>
            <a:ext cx="5440680" cy="2228427"/>
          </a:xfrm>
        </p:spPr>
        <p:txBody>
          <a:bodyPr anchor="b"/>
          <a:lstStyle>
            <a:lvl1pPr algn="ct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3361902"/>
            <a:ext cx="4800600" cy="1545378"/>
          </a:xfrm>
        </p:spPr>
        <p:txBody>
          <a:bodyPr/>
          <a:lstStyle>
            <a:lvl1pPr marL="0" indent="0" algn="ctr">
              <a:buNone/>
              <a:defRPr sz="168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260"/>
            </a:lvl3pPr>
            <a:lvl4pPr marL="960120" indent="0" algn="ctr">
              <a:buNone/>
              <a:defRPr sz="1120"/>
            </a:lvl4pPr>
            <a:lvl5pPr marL="1280160" indent="0" algn="ctr">
              <a:buNone/>
              <a:defRPr sz="1120"/>
            </a:lvl5pPr>
            <a:lvl6pPr marL="1600200" indent="0" algn="ctr">
              <a:buNone/>
              <a:defRPr sz="1120"/>
            </a:lvl6pPr>
            <a:lvl7pPr marL="1920240" indent="0" algn="ctr">
              <a:buNone/>
              <a:defRPr sz="1120"/>
            </a:lvl7pPr>
            <a:lvl8pPr marL="2240280" indent="0" algn="ctr">
              <a:buNone/>
              <a:defRPr sz="1120"/>
            </a:lvl8pPr>
            <a:lvl9pPr marL="2560320" indent="0" algn="ctr">
              <a:buNone/>
              <a:defRPr sz="1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89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9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3" y="340783"/>
            <a:ext cx="1380173" cy="5424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340783"/>
            <a:ext cx="4060508" cy="5424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7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7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2" y="1595757"/>
            <a:ext cx="5520690" cy="2662555"/>
          </a:xfrm>
        </p:spPr>
        <p:txBody>
          <a:bodyPr anchor="b"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2" y="4283500"/>
            <a:ext cx="5520690" cy="1400175"/>
          </a:xfrm>
        </p:spPr>
        <p:txBody>
          <a:bodyPr/>
          <a:lstStyle>
            <a:lvl1pPr marL="0" indent="0">
              <a:buNone/>
              <a:defRPr sz="1680">
                <a:solidFill>
                  <a:schemeClr val="tx1"/>
                </a:solidFill>
              </a:defRPr>
            </a:lvl1pPr>
            <a:lvl2pPr marL="320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400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9601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2801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6002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19202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240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64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1703917"/>
            <a:ext cx="272034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1703917"/>
            <a:ext cx="272034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9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340785"/>
            <a:ext cx="5520690" cy="1237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1569085"/>
            <a:ext cx="2707838" cy="768985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2338070"/>
            <a:ext cx="2707838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1569085"/>
            <a:ext cx="2721174" cy="768985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2338070"/>
            <a:ext cx="2721174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5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7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76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426720"/>
            <a:ext cx="2064425" cy="149352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921598"/>
            <a:ext cx="3240405" cy="4548717"/>
          </a:xfrm>
        </p:spPr>
        <p:txBody>
          <a:bodyPr/>
          <a:lstStyle>
            <a:lvl1pPr>
              <a:defRPr sz="2240"/>
            </a:lvl1pPr>
            <a:lvl2pPr>
              <a:defRPr sz="1960"/>
            </a:lvl2pPr>
            <a:lvl3pPr>
              <a:defRPr sz="168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920240"/>
            <a:ext cx="2064425" cy="3557482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4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426720"/>
            <a:ext cx="2064425" cy="149352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921598"/>
            <a:ext cx="3240405" cy="4548717"/>
          </a:xfrm>
        </p:spPr>
        <p:txBody>
          <a:bodyPr anchor="t"/>
          <a:lstStyle>
            <a:lvl1pPr marL="0" indent="0">
              <a:buNone/>
              <a:defRPr sz="2240"/>
            </a:lvl1pPr>
            <a:lvl2pPr marL="320040" indent="0">
              <a:buNone/>
              <a:defRPr sz="1960"/>
            </a:lvl2pPr>
            <a:lvl3pPr marL="640080" indent="0">
              <a:buNone/>
              <a:defRPr sz="1680"/>
            </a:lvl3pPr>
            <a:lvl4pPr marL="960120" indent="0">
              <a:buNone/>
              <a:defRPr sz="1400"/>
            </a:lvl4pPr>
            <a:lvl5pPr marL="1280160" indent="0">
              <a:buNone/>
              <a:defRPr sz="1400"/>
            </a:lvl5pPr>
            <a:lvl6pPr marL="1600200" indent="0">
              <a:buNone/>
              <a:defRPr sz="1400"/>
            </a:lvl6pPr>
            <a:lvl7pPr marL="1920240" indent="0">
              <a:buNone/>
              <a:defRPr sz="1400"/>
            </a:lvl7pPr>
            <a:lvl8pPr marL="2240280" indent="0">
              <a:buNone/>
              <a:defRPr sz="1400"/>
            </a:lvl8pPr>
            <a:lvl9pPr marL="2560320" indent="0">
              <a:buNone/>
              <a:defRPr sz="1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920240"/>
            <a:ext cx="2064425" cy="3557482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0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340785"/>
            <a:ext cx="5520690" cy="1237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1703917"/>
            <a:ext cx="5520690" cy="4061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5932595"/>
            <a:ext cx="144018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2783A-0FAC-45BC-89E4-73C290E48003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5932595"/>
            <a:ext cx="216027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5932595"/>
            <a:ext cx="144018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222A3-8064-4E00-90FB-318CF546C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7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0080" rtl="0" eaLnBrk="1" latinLnBrk="0" hangingPunct="1">
        <a:lnSpc>
          <a:spcPct val="90000"/>
        </a:lnSpc>
        <a:spcBef>
          <a:spcPct val="0"/>
        </a:spcBef>
        <a:buNone/>
        <a:defRPr sz="3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" indent="-160020" algn="l" defTabSz="64008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196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201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76022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20802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7203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1pPr>
      <a:lvl2pPr marL="3200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2402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E4798481-0A37-4FE4-B593-87A4533B3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962" y="0"/>
            <a:ext cx="3028875" cy="16143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EDC3AF-90F1-4742-B9FB-0C1702CA9FD1}"/>
              </a:ext>
            </a:extLst>
          </p:cNvPr>
          <p:cNvSpPr txBox="1"/>
          <p:nvPr/>
        </p:nvSpPr>
        <p:spPr>
          <a:xfrm>
            <a:off x="442269" y="1319615"/>
            <a:ext cx="55162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Franklin Gothic Demi" panose="020B0703020102020204" pitchFamily="34" charset="0"/>
              </a:rPr>
              <a:t>Lawyers in Libraries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61EC8B-2CA7-4464-8761-E850E0952BD9}"/>
              </a:ext>
            </a:extLst>
          </p:cNvPr>
          <p:cNvSpPr/>
          <p:nvPr/>
        </p:nvSpPr>
        <p:spPr>
          <a:xfrm>
            <a:off x="3031631" y="2350585"/>
            <a:ext cx="3055620" cy="288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E9C4CB-B341-40ED-879D-C54C0B31BBAB}"/>
              </a:ext>
            </a:extLst>
          </p:cNvPr>
          <p:cNvSpPr txBox="1"/>
          <p:nvPr/>
        </p:nvSpPr>
        <p:spPr>
          <a:xfrm>
            <a:off x="3364617" y="2702878"/>
            <a:ext cx="24035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picture of your attorney, or other graphic if you so desire, then delete this.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7B48BE-7587-4151-AF7A-449E45BF8D94}"/>
              </a:ext>
            </a:extLst>
          </p:cNvPr>
          <p:cNvSpPr txBox="1"/>
          <p:nvPr/>
        </p:nvSpPr>
        <p:spPr>
          <a:xfrm>
            <a:off x="208925" y="2179658"/>
            <a:ext cx="2656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Demi" panose="020B0703020102020204" pitchFamily="34" charset="0"/>
              </a:rPr>
              <a:t>Attorney Name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F6374D-4C10-4FE3-BE12-F7C4342836EA}"/>
              </a:ext>
            </a:extLst>
          </p:cNvPr>
          <p:cNvSpPr txBox="1"/>
          <p:nvPr/>
        </p:nvSpPr>
        <p:spPr>
          <a:xfrm>
            <a:off x="208925" y="2800290"/>
            <a:ext cx="2367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Franklin Gothic Book" panose="020B0503020102020204" pitchFamily="34" charset="0"/>
              </a:rPr>
              <a:t>Short bio and info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4FE6EE-A7EE-4417-BE7C-6FE2D92D430C}"/>
              </a:ext>
            </a:extLst>
          </p:cNvPr>
          <p:cNvSpPr txBox="1"/>
          <p:nvPr/>
        </p:nvSpPr>
        <p:spPr>
          <a:xfrm>
            <a:off x="283037" y="3349128"/>
            <a:ext cx="23676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</a:rPr>
              <a:t>Date and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</a:rPr>
              <a:t>Registration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</a:rPr>
              <a:t>Contact info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</a:rPr>
              <a:t>Library website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(you can also put this info in the caption)</a:t>
            </a:r>
          </a:p>
        </p:txBody>
      </p:sp>
      <p:pic>
        <p:nvPicPr>
          <p:cNvPr id="11" name="Picture 10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3B7A5885-FA34-4986-A59E-72DBF9DB02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919" y="5525150"/>
            <a:ext cx="1975931" cy="74555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33DC9EF-3E2B-4C6A-9197-8B735BEA5A32}"/>
              </a:ext>
            </a:extLst>
          </p:cNvPr>
          <p:cNvSpPr/>
          <p:nvPr/>
        </p:nvSpPr>
        <p:spPr>
          <a:xfrm>
            <a:off x="283037" y="5467523"/>
            <a:ext cx="2153197" cy="8031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2E6FED-5DD7-4395-BE44-240DEC07296D}"/>
              </a:ext>
            </a:extLst>
          </p:cNvPr>
          <p:cNvSpPr txBox="1"/>
          <p:nvPr/>
        </p:nvSpPr>
        <p:spPr>
          <a:xfrm>
            <a:off x="339637" y="5445419"/>
            <a:ext cx="2403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library logo</a:t>
            </a:r>
          </a:p>
        </p:txBody>
      </p:sp>
    </p:spTree>
    <p:extLst>
      <p:ext uri="{BB962C8B-B14F-4D97-AF65-F5344CB8AC3E}">
        <p14:creationId xmlns:p14="http://schemas.microsoft.com/office/powerpoint/2010/main" val="84619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AEDC3AF-90F1-4742-B9FB-0C1702CA9FD1}"/>
              </a:ext>
            </a:extLst>
          </p:cNvPr>
          <p:cNvSpPr txBox="1"/>
          <p:nvPr/>
        </p:nvSpPr>
        <p:spPr>
          <a:xfrm>
            <a:off x="442269" y="1319615"/>
            <a:ext cx="55162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Franklin Gothic Demi" panose="020B0703020102020204" pitchFamily="34" charset="0"/>
              </a:rPr>
              <a:t>Lawyers in Libraries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61EC8B-2CA7-4464-8761-E850E0952BD9}"/>
              </a:ext>
            </a:extLst>
          </p:cNvPr>
          <p:cNvSpPr/>
          <p:nvPr/>
        </p:nvSpPr>
        <p:spPr>
          <a:xfrm>
            <a:off x="3031631" y="2350585"/>
            <a:ext cx="3055620" cy="288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E9C4CB-B341-40ED-879D-C54C0B31BBAB}"/>
              </a:ext>
            </a:extLst>
          </p:cNvPr>
          <p:cNvSpPr txBox="1"/>
          <p:nvPr/>
        </p:nvSpPr>
        <p:spPr>
          <a:xfrm>
            <a:off x="3364617" y="2702878"/>
            <a:ext cx="24035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picture of your attorney, or other graphic if you so desire, then delete this.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7B48BE-7587-4151-AF7A-449E45BF8D94}"/>
              </a:ext>
            </a:extLst>
          </p:cNvPr>
          <p:cNvSpPr txBox="1"/>
          <p:nvPr/>
        </p:nvSpPr>
        <p:spPr>
          <a:xfrm>
            <a:off x="208925" y="2179658"/>
            <a:ext cx="2656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Demi" panose="020B0703020102020204" pitchFamily="34" charset="0"/>
              </a:rPr>
              <a:t>Attorney Name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F6374D-4C10-4FE3-BE12-F7C4342836EA}"/>
              </a:ext>
            </a:extLst>
          </p:cNvPr>
          <p:cNvSpPr txBox="1"/>
          <p:nvPr/>
        </p:nvSpPr>
        <p:spPr>
          <a:xfrm>
            <a:off x="208925" y="2800290"/>
            <a:ext cx="2367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Franklin Gothic Book" panose="020B0503020102020204" pitchFamily="34" charset="0"/>
              </a:rPr>
              <a:t>Short bio and info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4FE6EE-A7EE-4417-BE7C-6FE2D92D430C}"/>
              </a:ext>
            </a:extLst>
          </p:cNvPr>
          <p:cNvSpPr txBox="1"/>
          <p:nvPr/>
        </p:nvSpPr>
        <p:spPr>
          <a:xfrm>
            <a:off x="283037" y="3349128"/>
            <a:ext cx="23676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</a:rPr>
              <a:t>Date and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</a:rPr>
              <a:t>Registration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</a:rPr>
              <a:t>Contact info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</a:rPr>
              <a:t>Library website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(you can also put this info in the caption)</a:t>
            </a:r>
          </a:p>
        </p:txBody>
      </p:sp>
      <p:pic>
        <p:nvPicPr>
          <p:cNvPr id="11" name="Picture 10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3B7A5885-FA34-4986-A59E-72DBF9DB0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919" y="5525150"/>
            <a:ext cx="1975931" cy="74555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33DC9EF-3E2B-4C6A-9197-8B735BEA5A32}"/>
              </a:ext>
            </a:extLst>
          </p:cNvPr>
          <p:cNvSpPr/>
          <p:nvPr/>
        </p:nvSpPr>
        <p:spPr>
          <a:xfrm>
            <a:off x="283037" y="5467523"/>
            <a:ext cx="2153197" cy="8031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2E6FED-5DD7-4395-BE44-240DEC07296D}"/>
              </a:ext>
            </a:extLst>
          </p:cNvPr>
          <p:cNvSpPr txBox="1"/>
          <p:nvPr/>
        </p:nvSpPr>
        <p:spPr>
          <a:xfrm>
            <a:off x="339637" y="5445419"/>
            <a:ext cx="2403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library logo</a:t>
            </a:r>
          </a:p>
        </p:txBody>
      </p:sp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731A5BCB-AA4F-47CC-AD74-167BDE88E6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86" b="22447"/>
          <a:stretch/>
        </p:blipFill>
        <p:spPr>
          <a:xfrm>
            <a:off x="1737531" y="83462"/>
            <a:ext cx="2925738" cy="130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253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98</Words>
  <Application>Microsoft Office PowerPoint</Application>
  <PresentationFormat>Custom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Franklin Gothic Book</vt:lpstr>
      <vt:lpstr>Franklin Gothic Demi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 Amelea</dc:creator>
  <cp:lastModifiedBy>Kim, Amelea</cp:lastModifiedBy>
  <cp:revision>1</cp:revision>
  <dcterms:created xsi:type="dcterms:W3CDTF">2022-03-30T19:53:31Z</dcterms:created>
  <dcterms:modified xsi:type="dcterms:W3CDTF">2022-04-01T21:19:21Z</dcterms:modified>
</cp:coreProperties>
</file>