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73152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71B9BA-49D2-4184-9E49-C2289EB17AF0}" v="1" dt="2022-09-19T15:20:35.4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65283" autoAdjust="0"/>
  </p:normalViewPr>
  <p:slideViewPr>
    <p:cSldViewPr snapToGrid="0">
      <p:cViewPr varScale="1">
        <p:scale>
          <a:sx n="49" d="100"/>
          <a:sy n="49" d="100"/>
        </p:scale>
        <p:origin x="53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, Amelea" userId="75ca4a4a-b46d-4f94-820b-bc4a7745dc0b" providerId="ADAL" clId="{14999608-44E7-4801-A0C5-4A527121DE36}"/>
    <pc:docChg chg="custSel modSld">
      <pc:chgData name="Kim, Amelea" userId="75ca4a4a-b46d-4f94-820b-bc4a7745dc0b" providerId="ADAL" clId="{14999608-44E7-4801-A0C5-4A527121DE36}" dt="2022-07-26T17:30:03.248" v="8" actId="1076"/>
      <pc:docMkLst>
        <pc:docMk/>
      </pc:docMkLst>
      <pc:sldChg chg="addSp delSp modSp mod">
        <pc:chgData name="Kim, Amelea" userId="75ca4a4a-b46d-4f94-820b-bc4a7745dc0b" providerId="ADAL" clId="{14999608-44E7-4801-A0C5-4A527121DE36}" dt="2022-07-26T17:30:03.248" v="8" actId="1076"/>
        <pc:sldMkLst>
          <pc:docMk/>
          <pc:sldMk cId="2908583334" sldId="256"/>
        </pc:sldMkLst>
        <pc:spChg chg="mod">
          <ac:chgData name="Kim, Amelea" userId="75ca4a4a-b46d-4f94-820b-bc4a7745dc0b" providerId="ADAL" clId="{14999608-44E7-4801-A0C5-4A527121DE36}" dt="2022-07-26T17:30:03.248" v="8" actId="1076"/>
          <ac:spMkLst>
            <pc:docMk/>
            <pc:sldMk cId="2908583334" sldId="256"/>
            <ac:spMk id="6" creationId="{9E639465-B6C8-421B-811D-F070A685E84A}"/>
          </ac:spMkLst>
        </pc:spChg>
        <pc:picChg chg="add mod ord">
          <ac:chgData name="Kim, Amelea" userId="75ca4a4a-b46d-4f94-820b-bc4a7745dc0b" providerId="ADAL" clId="{14999608-44E7-4801-A0C5-4A527121DE36}" dt="2022-07-26T17:29:51.805" v="5" actId="167"/>
          <ac:picMkLst>
            <pc:docMk/>
            <pc:sldMk cId="2908583334" sldId="256"/>
            <ac:picMk id="3" creationId="{A91107B5-2AB8-1A60-B5DC-EF232E4A15B0}"/>
          </ac:picMkLst>
        </pc:picChg>
        <pc:picChg chg="del mod">
          <ac:chgData name="Kim, Amelea" userId="75ca4a4a-b46d-4f94-820b-bc4a7745dc0b" providerId="ADAL" clId="{14999608-44E7-4801-A0C5-4A527121DE36}" dt="2022-07-26T17:29:46.398" v="1" actId="478"/>
          <ac:picMkLst>
            <pc:docMk/>
            <pc:sldMk cId="2908583334" sldId="256"/>
            <ac:picMk id="5" creationId="{7C3799CF-AFC8-4FF2-B8F6-83FEAF009C2F}"/>
          </ac:picMkLst>
        </pc:picChg>
      </pc:sldChg>
    </pc:docChg>
  </pc:docChgLst>
  <pc:docChgLst>
    <pc:chgData name="Kim, Amelea" userId="75ca4a4a-b46d-4f94-820b-bc4a7745dc0b" providerId="ADAL" clId="{8A71B9BA-49D2-4184-9E49-C2289EB17AF0}"/>
    <pc:docChg chg="custSel modSld">
      <pc:chgData name="Kim, Amelea" userId="75ca4a4a-b46d-4f94-820b-bc4a7745dc0b" providerId="ADAL" clId="{8A71B9BA-49D2-4184-9E49-C2289EB17AF0}" dt="2022-09-19T15:20:54.591" v="6" actId="1076"/>
      <pc:docMkLst>
        <pc:docMk/>
      </pc:docMkLst>
      <pc:sldChg chg="addSp delSp modSp mod">
        <pc:chgData name="Kim, Amelea" userId="75ca4a4a-b46d-4f94-820b-bc4a7745dc0b" providerId="ADAL" clId="{8A71B9BA-49D2-4184-9E49-C2289EB17AF0}" dt="2022-09-19T15:20:54.591" v="6" actId="1076"/>
        <pc:sldMkLst>
          <pc:docMk/>
          <pc:sldMk cId="2908583334" sldId="256"/>
        </pc:sldMkLst>
        <pc:spChg chg="mod">
          <ac:chgData name="Kim, Amelea" userId="75ca4a4a-b46d-4f94-820b-bc4a7745dc0b" providerId="ADAL" clId="{8A71B9BA-49D2-4184-9E49-C2289EB17AF0}" dt="2022-09-19T15:20:54.591" v="6" actId="1076"/>
          <ac:spMkLst>
            <pc:docMk/>
            <pc:sldMk cId="2908583334" sldId="256"/>
            <ac:spMk id="6" creationId="{9E639465-B6C8-421B-811D-F070A685E84A}"/>
          </ac:spMkLst>
        </pc:spChg>
        <pc:picChg chg="add mod ord">
          <ac:chgData name="Kim, Amelea" userId="75ca4a4a-b46d-4f94-820b-bc4a7745dc0b" providerId="ADAL" clId="{8A71B9BA-49D2-4184-9E49-C2289EB17AF0}" dt="2022-09-19T15:20:38.413" v="4" actId="167"/>
          <ac:picMkLst>
            <pc:docMk/>
            <pc:sldMk cId="2908583334" sldId="256"/>
            <ac:picMk id="3" creationId="{15630BF3-1973-1EE6-0959-51A8FD824889}"/>
          </ac:picMkLst>
        </pc:picChg>
        <pc:picChg chg="del">
          <ac:chgData name="Kim, Amelea" userId="75ca4a4a-b46d-4f94-820b-bc4a7745dc0b" providerId="ADAL" clId="{8A71B9BA-49D2-4184-9E49-C2289EB17AF0}" dt="2022-09-19T15:20:33.493" v="0" actId="478"/>
          <ac:picMkLst>
            <pc:docMk/>
            <pc:sldMk cId="2908583334" sldId="256"/>
            <ac:picMk id="4" creationId="{3ED48450-192D-D052-460B-1D2C78F42F2E}"/>
          </ac:picMkLst>
        </pc:picChg>
      </pc:sldChg>
    </pc:docChg>
  </pc:docChgLst>
  <pc:docChgLst>
    <pc:chgData name="Kim, Amelea" userId="75ca4a4a-b46d-4f94-820b-bc4a7745dc0b" providerId="ADAL" clId="{A649795E-3A7A-40EB-ADF0-231394E860BB}"/>
    <pc:docChg chg="custSel modSld">
      <pc:chgData name="Kim, Amelea" userId="75ca4a4a-b46d-4f94-820b-bc4a7745dc0b" providerId="ADAL" clId="{A649795E-3A7A-40EB-ADF0-231394E860BB}" dt="2022-08-15T20:30:27.847" v="4" actId="167"/>
      <pc:docMkLst>
        <pc:docMk/>
      </pc:docMkLst>
      <pc:sldChg chg="addSp delSp modSp mod">
        <pc:chgData name="Kim, Amelea" userId="75ca4a4a-b46d-4f94-820b-bc4a7745dc0b" providerId="ADAL" clId="{A649795E-3A7A-40EB-ADF0-231394E860BB}" dt="2022-08-15T20:30:27.847" v="4" actId="167"/>
        <pc:sldMkLst>
          <pc:docMk/>
          <pc:sldMk cId="2908583334" sldId="256"/>
        </pc:sldMkLst>
        <pc:picChg chg="del">
          <ac:chgData name="Kim, Amelea" userId="75ca4a4a-b46d-4f94-820b-bc4a7745dc0b" providerId="ADAL" clId="{A649795E-3A7A-40EB-ADF0-231394E860BB}" dt="2022-08-15T20:29:45.149" v="0" actId="478"/>
          <ac:picMkLst>
            <pc:docMk/>
            <pc:sldMk cId="2908583334" sldId="256"/>
            <ac:picMk id="3" creationId="{A91107B5-2AB8-1A60-B5DC-EF232E4A15B0}"/>
          </ac:picMkLst>
        </pc:picChg>
        <pc:picChg chg="add mod ord">
          <ac:chgData name="Kim, Amelea" userId="75ca4a4a-b46d-4f94-820b-bc4a7745dc0b" providerId="ADAL" clId="{A649795E-3A7A-40EB-ADF0-231394E860BB}" dt="2022-08-15T20:30:27.847" v="4" actId="167"/>
          <ac:picMkLst>
            <pc:docMk/>
            <pc:sldMk cId="2908583334" sldId="256"/>
            <ac:picMk id="4" creationId="{3ED48450-192D-D052-460B-1D2C78F42F2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B860F7-24F8-4E5F-B873-4D67C6F0F5F9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DA43A7-3017-41E5-8334-3BEDFFEC6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982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Delete the red text box, and add in your library’s logo.</a:t>
            </a:r>
          </a:p>
          <a:p>
            <a:endParaRPr lang="en-US" dirty="0"/>
          </a:p>
          <a:p>
            <a:r>
              <a:rPr lang="en-US" dirty="0"/>
              <a:t>Go to “File” </a:t>
            </a:r>
            <a:r>
              <a:rPr lang="en-US" dirty="0">
                <a:sym typeface="Wingdings" panose="05000000000000000000" pitchFamily="2" charset="2"/>
              </a:rPr>
              <a:t> “Save A Copy”  and then where it says “PowerPoint Presentation (*.pptx)” under the file name, click on that to open the file type drop down menu. You can then select PDF, which will then save it as a PDF file for easy printing. You can also save it as a JPG or PNG, if you would like to post it online.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DA43A7-3017-41E5-8334-3BEDFFEC662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694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197187"/>
            <a:ext cx="6217920" cy="254677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42174"/>
            <a:ext cx="5486400" cy="1766146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88CAF-0A7B-4DD6-9984-19ECFD39CDAE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AEBD-8CC1-41D4-8973-73531CACA7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891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88CAF-0A7B-4DD6-9984-19ECFD39CDAE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AEBD-8CC1-41D4-8973-73531CACA7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096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389467"/>
            <a:ext cx="1577340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89467"/>
            <a:ext cx="4640580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88CAF-0A7B-4DD6-9984-19ECFD39CDAE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AEBD-8CC1-41D4-8973-73531CACA7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422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88CAF-0A7B-4DD6-9984-19ECFD39CDAE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AEBD-8CC1-41D4-8973-73531CACA7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680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1823722"/>
            <a:ext cx="6309360" cy="3042919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4895429"/>
            <a:ext cx="6309360" cy="1600199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88CAF-0A7B-4DD6-9984-19ECFD39CDAE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AEBD-8CC1-41D4-8973-73531CACA7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753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947333"/>
            <a:ext cx="310896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1947333"/>
            <a:ext cx="310896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88CAF-0A7B-4DD6-9984-19ECFD39CDAE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AEBD-8CC1-41D4-8973-73531CACA7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042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389468"/>
            <a:ext cx="630936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1793241"/>
            <a:ext cx="3094672" cy="87883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2672080"/>
            <a:ext cx="3094672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1793241"/>
            <a:ext cx="3109913" cy="87883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2672080"/>
            <a:ext cx="3109913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88CAF-0A7B-4DD6-9984-19ECFD39CDAE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AEBD-8CC1-41D4-8973-73531CACA7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1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88CAF-0A7B-4DD6-9984-19ECFD39CDAE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AEBD-8CC1-41D4-8973-73531CACA7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553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88CAF-0A7B-4DD6-9984-19ECFD39CDAE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AEBD-8CC1-41D4-8973-73531CACA7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759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487680"/>
            <a:ext cx="2359342" cy="170688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053255"/>
            <a:ext cx="3703320" cy="5198533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194560"/>
            <a:ext cx="2359342" cy="4065694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88CAF-0A7B-4DD6-9984-19ECFD39CDAE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AEBD-8CC1-41D4-8973-73531CACA7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039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487680"/>
            <a:ext cx="2359342" cy="170688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053255"/>
            <a:ext cx="3703320" cy="5198533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194560"/>
            <a:ext cx="2359342" cy="4065694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88CAF-0A7B-4DD6-9984-19ECFD39CDAE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AEBD-8CC1-41D4-8973-73531CACA7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88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89468"/>
            <a:ext cx="630936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947333"/>
            <a:ext cx="630936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6780108"/>
            <a:ext cx="164592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88CAF-0A7B-4DD6-9984-19ECFD39CDAE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6780108"/>
            <a:ext cx="246888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6780108"/>
            <a:ext cx="164592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EAEBD-8CC1-41D4-8973-73531CACA7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694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rson with a beard&#10;&#10;Description automatically generated with low confidence">
            <a:extLst>
              <a:ext uri="{FF2B5EF4-FFF2-40B4-BE49-F238E27FC236}">
                <a16:creationId xmlns:a16="http://schemas.microsoft.com/office/drawing/2014/main" id="{15630BF3-1973-1EE6-0959-51A8FD8248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15200" cy="73152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E639465-B6C8-421B-811D-F070A685E84A}"/>
              </a:ext>
            </a:extLst>
          </p:cNvPr>
          <p:cNvSpPr txBox="1"/>
          <p:nvPr/>
        </p:nvSpPr>
        <p:spPr>
          <a:xfrm>
            <a:off x="3657600" y="6287288"/>
            <a:ext cx="1545021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Insert your library logo</a:t>
            </a:r>
          </a:p>
        </p:txBody>
      </p:sp>
    </p:spTree>
    <p:extLst>
      <p:ext uri="{BB962C8B-B14F-4D97-AF65-F5344CB8AC3E}">
        <p14:creationId xmlns:p14="http://schemas.microsoft.com/office/powerpoint/2010/main" val="2908583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97</Words>
  <Application>Microsoft Office PowerPoint</Application>
  <PresentationFormat>Custom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Amelea Kim</dc:creator>
  <cp:lastModifiedBy>Kim, Amelea</cp:lastModifiedBy>
  <cp:revision>1</cp:revision>
  <dcterms:created xsi:type="dcterms:W3CDTF">2022-04-18T20:05:51Z</dcterms:created>
  <dcterms:modified xsi:type="dcterms:W3CDTF">2022-09-19T15:20:56Z</dcterms:modified>
</cp:coreProperties>
</file>